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1pPr>
    <a:lvl2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2pPr>
    <a:lvl3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3pPr>
    <a:lvl4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4pPr>
    <a:lvl5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5pPr>
    <a:lvl6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6pPr>
    <a:lvl7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7pPr>
    <a:lvl8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8pPr>
    <a:lvl9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DIN Condensed"/>
          <a:ea typeface="DIN Condensed"/>
          <a:cs typeface="DIN Condensed"/>
        </a:font>
        <a:srgbClr val="222222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CCE0F1"/>
          </a:solidFill>
        </a:fill>
      </a:tcStyle>
    </a:wholeTbl>
    <a:band2H>
      <a:tcTxStyle b="def" i="def"/>
      <a:tcStyle>
        <a:tcBdr/>
        <a:fill>
          <a:solidFill>
            <a:srgbClr val="E7F0F8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381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381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DIN Condensed"/>
          <a:ea typeface="DIN Condensed"/>
          <a:cs typeface="DIN Condensed"/>
        </a:font>
        <a:srgbClr val="222222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D9E8D1"/>
          </a:solidFill>
        </a:fill>
      </a:tcStyle>
    </a:wholeTbl>
    <a:band2H>
      <a:tcTxStyle b="def" i="def"/>
      <a:tcStyle>
        <a:tcBdr/>
        <a:fill>
          <a:solidFill>
            <a:srgbClr val="EDF4E9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381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381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DIN Condensed"/>
          <a:ea typeface="DIN Condensed"/>
          <a:cs typeface="DIN Condensed"/>
        </a:font>
        <a:srgbClr val="222222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EACBD1"/>
          </a:solidFill>
        </a:fill>
      </a:tcStyle>
    </a:wholeTbl>
    <a:band2H>
      <a:tcTxStyle b="def" i="def"/>
      <a:tcStyle>
        <a:tcBdr/>
        <a:fill>
          <a:solidFill>
            <a:srgbClr val="F5E7E9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381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381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DIN Condensed"/>
          <a:ea typeface="DIN Condensed"/>
          <a:cs typeface="DIN Condense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838787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22222"/>
              </a:solidFill>
              <a:prstDash val="solid"/>
              <a:round/>
            </a:ln>
          </a:top>
          <a:bottom>
            <a:ln w="25400" cap="flat">
              <a:solidFill>
                <a:srgbClr val="22222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round/>
            </a:ln>
          </a:top>
          <a:bottom>
            <a:ln w="25400" cap="flat">
              <a:solidFill>
                <a:srgbClr val="22222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DIN Condensed"/>
          <a:ea typeface="DIN Condensed"/>
          <a:cs typeface="DIN Condensed"/>
        </a:font>
        <a:srgbClr val="222222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222222"/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381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222222"/>
          </a:solidFill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381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222222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838787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838787">
              <a:alpha val="20000"/>
            </a:srgbClr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508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254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Заголовок і пі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назви</a:t>
            </a:r>
          </a:p>
        </p:txBody>
      </p:sp>
      <p:sp>
        <p:nvSpPr>
          <p:cNvPr id="13" name="Shape 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 рівень тексту</a:t>
            </a:r>
          </a:p>
          <a:p>
            <a:pPr lvl="1"/>
            <a:r>
              <a:t>2 рівень тексту</a:t>
            </a:r>
          </a:p>
          <a:p>
            <a:pPr lvl="2"/>
            <a:r>
              <a:t>3 рівень тексту</a:t>
            </a:r>
          </a:p>
          <a:p>
            <a:pPr lvl="3"/>
            <a:r>
              <a:t>4 рівень тексту</a:t>
            </a:r>
          </a:p>
          <a:p>
            <a:pPr lvl="4"/>
            <a:r>
              <a:t>5 рівень тексту</a:t>
            </a:r>
          </a:p>
        </p:txBody>
      </p:sp>
      <p:sp>
        <p:nvSpPr>
          <p:cNvPr id="14" name="Shape 1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Маркер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105" name="Shape 105"/>
          <p:cNvSpPr/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0"/>
              </a:spcBef>
              <a:defRPr spc="120" sz="2400">
                <a:solidFill>
                  <a:srgbClr val="838787"/>
                </a:solidFill>
              </a:defRPr>
            </a:lvl1pPr>
            <a:lvl2pPr marL="758264" indent="-313764" defTabSz="457200">
              <a:spcBef>
                <a:spcPts val="0"/>
              </a:spcBef>
              <a:buSzPct val="104999"/>
              <a:buChar char="‣"/>
              <a:defRPr spc="120" sz="2400">
                <a:solidFill>
                  <a:srgbClr val="838787"/>
                </a:solidFill>
              </a:defRPr>
            </a:lvl2pPr>
            <a:lvl3pPr marL="1202764" indent="-313764" defTabSz="457200">
              <a:spcBef>
                <a:spcPts val="0"/>
              </a:spcBef>
              <a:buSzPct val="104999"/>
              <a:buChar char="‣"/>
              <a:defRPr spc="120" sz="2400">
                <a:solidFill>
                  <a:srgbClr val="838787"/>
                </a:solidFill>
              </a:defRPr>
            </a:lvl3pPr>
            <a:lvl4pPr marL="1647264" indent="-313764" defTabSz="457200">
              <a:spcBef>
                <a:spcPts val="0"/>
              </a:spcBef>
              <a:buSzPct val="104999"/>
              <a:buChar char="‣"/>
              <a:defRPr spc="120" sz="2400">
                <a:solidFill>
                  <a:srgbClr val="838787"/>
                </a:solidFill>
              </a:defRPr>
            </a:lvl4pPr>
            <a:lvl5pPr marL="2091764" indent="-313764" defTabSz="457200">
              <a:spcBef>
                <a:spcPts val="0"/>
              </a:spcBef>
              <a:buSzPct val="104999"/>
              <a:buChar char="‣"/>
              <a:defRPr spc="120" sz="2400">
                <a:solidFill>
                  <a:srgbClr val="838787"/>
                </a:solidFill>
              </a:defRPr>
            </a:lvl5pPr>
          </a:lstStyle>
          <a:p>
            <a:pPr/>
            <a:r>
              <a:t>1 рівень тексту</a:t>
            </a:r>
          </a:p>
          <a:p>
            <a:pPr lvl="1"/>
            <a:r>
              <a:t>2 рівень тексту</a:t>
            </a:r>
          </a:p>
          <a:p>
            <a:pPr lvl="2"/>
            <a:r>
              <a:t>3 рівень тексту</a:t>
            </a:r>
          </a:p>
          <a:p>
            <a:pPr lvl="3"/>
            <a:r>
              <a:t>4 рівень тексту</a:t>
            </a:r>
          </a:p>
          <a:p>
            <a:pPr lvl="4"/>
            <a:r>
              <a:t>5 рівень тексту</a:t>
            </a:r>
          </a:p>
        </p:txBody>
      </p:sp>
      <p:sp>
        <p:nvSpPr>
          <p:cNvPr id="106" name="Shape 106"/>
          <p:cNvSpPr/>
          <p:nvPr>
            <p:ph type="body" idx="13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 anchor="t"/>
          <a:lstStyle/>
          <a:p>
            <a:pPr marL="444500" indent="-4445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07" name="Shape 107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Фото (3 ш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5" name="Shape 115"/>
          <p:cNvSpPr/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6" name="Shape 116"/>
          <p:cNvSpPr/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7" name="Shape 117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Цитата (інший)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body" sz="half" idx="1"/>
          </p:nvPr>
        </p:nvSpPr>
        <p:spPr>
          <a:xfrm>
            <a:off x="5892800" y="2641600"/>
            <a:ext cx="6705600" cy="4483509"/>
          </a:xfrm>
          <a:prstGeom prst="rect">
            <a:avLst/>
          </a:prstGeom>
        </p:spPr>
        <p:txBody>
          <a:bodyPr anchor="t"/>
          <a:lstStyle>
            <a:lvl1pPr>
              <a:spcBef>
                <a:spcPts val="0"/>
              </a:spcBef>
              <a:defRPr sz="94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  <a:lvl2pPr marL="1673411" indent="-1228911">
              <a:spcBef>
                <a:spcPts val="0"/>
              </a:spcBef>
              <a:buSzPct val="104999"/>
              <a:buChar char="‣"/>
              <a:defRPr sz="94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2pPr>
            <a:lvl3pPr marL="2117911" indent="-1228911">
              <a:spcBef>
                <a:spcPts val="0"/>
              </a:spcBef>
              <a:buSzPct val="104999"/>
              <a:buChar char="‣"/>
              <a:defRPr sz="94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3pPr>
            <a:lvl4pPr marL="2562411" indent="-1228911">
              <a:spcBef>
                <a:spcPts val="0"/>
              </a:spcBef>
              <a:buSzPct val="104999"/>
              <a:buChar char="‣"/>
              <a:defRPr sz="94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4pPr>
            <a:lvl5pPr marL="3006911" indent="-1228911">
              <a:spcBef>
                <a:spcPts val="0"/>
              </a:spcBef>
              <a:buSzPct val="104999"/>
              <a:buChar char="‣"/>
              <a:defRPr sz="94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5pPr>
          </a:lstStyle>
          <a:p>
            <a:pPr/>
            <a:r>
              <a:t>1 рівень тексту</a:t>
            </a:r>
          </a:p>
          <a:p>
            <a:pPr lvl="1"/>
            <a:r>
              <a:t>2 рівень тексту</a:t>
            </a:r>
          </a:p>
          <a:p>
            <a:pPr lvl="2"/>
            <a:r>
              <a:t>3 рівень тексту</a:t>
            </a:r>
          </a:p>
          <a:p>
            <a:pPr lvl="3"/>
            <a:r>
              <a:t>4 рівень тексту</a:t>
            </a:r>
          </a:p>
          <a:p>
            <a:pPr lvl="4"/>
            <a:r>
              <a:t>5 рівень тексту</a:t>
            </a:r>
          </a:p>
        </p:txBody>
      </p:sp>
      <p:sp>
        <p:nvSpPr>
          <p:cNvPr id="125" name="Shape 125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4"/>
          </p:nvPr>
        </p:nvSpPr>
        <p:spPr>
          <a:xfrm>
            <a:off x="5892800" y="7690125"/>
            <a:ext cx="6705600" cy="1062019"/>
          </a:xfrm>
          <a:prstGeom prst="rect">
            <a:avLst/>
          </a:prstGeom>
        </p:spPr>
        <p:txBody>
          <a:bodyPr anchor="ctr"/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cap="none" sz="6000">
                <a:solidFill>
                  <a:srgbClr val="232323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</a:p>
        </p:txBody>
      </p:sp>
      <p:sp>
        <p:nvSpPr>
          <p:cNvPr id="127" name="Shape 127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35" name="Shape 135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Порож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Порожній (інший)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Фото (горизонтально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406400" y="6140894"/>
            <a:ext cx="12192000" cy="264"/>
          </a:xfrm>
          <a:prstGeom prst="rect">
            <a:avLst/>
          </a:prstGeom>
          <a:ln w="38100">
            <a:solidFill>
              <a:srgbClr val="A6AAA9"/>
            </a:solidFill>
          </a:ln>
        </p:spPr>
        <p:txBody>
          <a:bodyPr anchor="ctr"/>
          <a:lstStyle>
            <a:lvl1pPr marL="444500" indent="-444500">
              <a:lnSpc>
                <a:spcPct val="100000"/>
              </a:lnSpc>
              <a:spcBef>
                <a:spcPts val="2800"/>
              </a:spcBef>
              <a:buClr>
                <a:srgbClr val="39A3D5"/>
              </a:buClr>
              <a:buSzPct val="104999"/>
              <a:buFont typeface="Avenir Next"/>
              <a:buChar char="‣"/>
              <a:defRPr cap="none"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889000" indent="-444500">
              <a:lnSpc>
                <a:spcPct val="100000"/>
              </a:lnSpc>
              <a:spcBef>
                <a:spcPts val="2800"/>
              </a:spcBef>
              <a:buClr>
                <a:srgbClr val="39A3D5"/>
              </a:buClr>
              <a:buSzPct val="104999"/>
              <a:buFont typeface="Avenir Next"/>
              <a:buChar char="‣"/>
              <a:defRPr cap="none"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333500" indent="-444500">
              <a:lnSpc>
                <a:spcPct val="100000"/>
              </a:lnSpc>
              <a:spcBef>
                <a:spcPts val="2800"/>
              </a:spcBef>
              <a:buClr>
                <a:srgbClr val="39A3D5"/>
              </a:buClr>
              <a:buSzPct val="104999"/>
              <a:buFont typeface="Avenir Next"/>
              <a:buChar char="‣"/>
              <a:defRPr cap="none"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778000" indent="-444500">
              <a:lnSpc>
                <a:spcPct val="100000"/>
              </a:lnSpc>
              <a:spcBef>
                <a:spcPts val="2800"/>
              </a:spcBef>
              <a:buClr>
                <a:srgbClr val="39A3D5"/>
              </a:buClr>
              <a:buSzPct val="104999"/>
              <a:buFont typeface="Avenir Next"/>
              <a:buChar char="‣"/>
              <a:defRPr cap="none"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222500" indent="-444500">
              <a:lnSpc>
                <a:spcPct val="100000"/>
              </a:lnSpc>
              <a:spcBef>
                <a:spcPts val="2800"/>
              </a:spcBef>
              <a:buClr>
                <a:srgbClr val="39A3D5"/>
              </a:buClr>
              <a:buSzPct val="104999"/>
              <a:buFont typeface="Avenir Next"/>
              <a:buChar char="‣"/>
              <a:defRPr cap="none"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1 рівень тексту</a:t>
            </a:r>
          </a:p>
          <a:p>
            <a:pPr lvl="1"/>
            <a:r>
              <a:t>2 рівень тексту</a:t>
            </a:r>
          </a:p>
          <a:p>
            <a:pPr lvl="2"/>
            <a:r>
              <a:t>3 рівень тексту</a:t>
            </a:r>
          </a:p>
          <a:p>
            <a:pPr lvl="3"/>
            <a:r>
              <a:t>4 рівень тексту</a:t>
            </a:r>
          </a:p>
          <a:p>
            <a:pPr lvl="4"/>
            <a:r>
              <a:t>5 рівень тексту</a:t>
            </a:r>
          </a:p>
        </p:txBody>
      </p:sp>
      <p:sp>
        <p:nvSpPr>
          <p:cNvPr id="23" name="Shape 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назви</a:t>
            </a:r>
          </a:p>
        </p:txBody>
      </p:sp>
      <p:sp>
        <p:nvSpPr>
          <p:cNvPr id="24" name="Shape 24"/>
          <p:cNvSpPr/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" name="Shape 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 і підзаголовок (інший)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назви</a:t>
            </a:r>
          </a:p>
        </p:txBody>
      </p:sp>
      <p:sp>
        <p:nvSpPr>
          <p:cNvPr id="33" name="Shape 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 рівень тексту</a:t>
            </a:r>
          </a:p>
          <a:p>
            <a:pPr lvl="1"/>
            <a:r>
              <a:t>2 рівень тексту</a:t>
            </a:r>
          </a:p>
          <a:p>
            <a:pPr lvl="2"/>
            <a:r>
              <a:t>3 рівень тексту</a:t>
            </a:r>
          </a:p>
          <a:p>
            <a:pPr lvl="3"/>
            <a:r>
              <a:t>4 рівень тексту</a:t>
            </a:r>
          </a:p>
          <a:p>
            <a:pPr lvl="4"/>
            <a:r>
              <a:t>5 рівень тексту</a:t>
            </a:r>
          </a:p>
        </p:txBody>
      </p:sp>
      <p:sp>
        <p:nvSpPr>
          <p:cNvPr id="34" name="Shape 34"/>
          <p:cNvSpPr/>
          <p:nvPr>
            <p:ph type="sldNum" sz="quarter" idx="2"/>
          </p:nvPr>
        </p:nvSpPr>
        <p:spPr>
          <a:xfrm>
            <a:off x="12161860" y="419100"/>
            <a:ext cx="406897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Назва - по центр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/>
          <a:p>
            <a:pPr/>
            <a:r>
              <a:t>Текст назви</a:t>
            </a:r>
          </a:p>
        </p:txBody>
      </p:sp>
      <p:sp>
        <p:nvSpPr>
          <p:cNvPr id="42" name="Shape 4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Фото (вертикально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 flipV="1">
            <a:off x="5892800" y="6141011"/>
            <a:ext cx="6705600" cy="146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50" name="Shape 50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1" name="Shape 51"/>
          <p:cNvSpPr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/>
          <a:p>
            <a:pPr/>
            <a:r>
              <a:t>Текст назви</a:t>
            </a:r>
          </a:p>
        </p:txBody>
      </p:sp>
      <p:sp>
        <p:nvSpPr>
          <p:cNvPr id="52" name="Shape 52"/>
          <p:cNvSpPr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/>
          <a:lstStyle/>
          <a:p>
            <a:pPr/>
            <a:r>
              <a:t>1 рівень тексту</a:t>
            </a:r>
          </a:p>
          <a:p>
            <a:pPr lvl="1"/>
            <a:r>
              <a:t>2 рівень тексту</a:t>
            </a:r>
          </a:p>
          <a:p>
            <a:pPr lvl="2"/>
            <a:r>
              <a:t>3 рівень тексту</a:t>
            </a:r>
          </a:p>
          <a:p>
            <a:pPr lvl="3"/>
            <a:r>
              <a:t>4 рівень тексту</a:t>
            </a:r>
          </a:p>
          <a:p>
            <a:pPr lvl="4"/>
            <a:r>
              <a:t>5 рівень тексту</a:t>
            </a:r>
          </a:p>
        </p:txBody>
      </p:sp>
      <p:sp>
        <p:nvSpPr>
          <p:cNvPr id="53" name="Shape 5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Заголовок (зверху)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61" name="Shape 61"/>
          <p:cNvSpPr/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0"/>
              </a:spcBef>
              <a:defRPr spc="120" sz="2400">
                <a:solidFill>
                  <a:srgbClr val="838787"/>
                </a:solidFill>
              </a:defRPr>
            </a:lvl1pPr>
            <a:lvl2pPr marL="758264" indent="-313764" defTabSz="457200">
              <a:spcBef>
                <a:spcPts val="0"/>
              </a:spcBef>
              <a:buSzPct val="104999"/>
              <a:buChar char="‣"/>
              <a:defRPr spc="120" sz="2400">
                <a:solidFill>
                  <a:srgbClr val="838787"/>
                </a:solidFill>
              </a:defRPr>
            </a:lvl2pPr>
            <a:lvl3pPr marL="1202764" indent="-313764" defTabSz="457200">
              <a:spcBef>
                <a:spcPts val="0"/>
              </a:spcBef>
              <a:buSzPct val="104999"/>
              <a:buChar char="‣"/>
              <a:defRPr spc="120" sz="2400">
                <a:solidFill>
                  <a:srgbClr val="838787"/>
                </a:solidFill>
              </a:defRPr>
            </a:lvl3pPr>
            <a:lvl4pPr marL="1647264" indent="-313764" defTabSz="457200">
              <a:spcBef>
                <a:spcPts val="0"/>
              </a:spcBef>
              <a:buSzPct val="104999"/>
              <a:buChar char="‣"/>
              <a:defRPr spc="120" sz="2400">
                <a:solidFill>
                  <a:srgbClr val="838787"/>
                </a:solidFill>
              </a:defRPr>
            </a:lvl4pPr>
            <a:lvl5pPr marL="2091764" indent="-313764" defTabSz="457200">
              <a:spcBef>
                <a:spcPts val="0"/>
              </a:spcBef>
              <a:buSzPct val="104999"/>
              <a:buChar char="‣"/>
              <a:defRPr spc="120" sz="2400">
                <a:solidFill>
                  <a:srgbClr val="838787"/>
                </a:solidFill>
              </a:defRPr>
            </a:lvl5pPr>
          </a:lstStyle>
          <a:p>
            <a:pPr/>
            <a:r>
              <a:t>1 рівень тексту</a:t>
            </a:r>
          </a:p>
          <a:p>
            <a:pPr lvl="1"/>
            <a:r>
              <a:t>2 рівень тексту</a:t>
            </a:r>
          </a:p>
          <a:p>
            <a:pPr lvl="2"/>
            <a:r>
              <a:t>3 рівень тексту</a:t>
            </a:r>
          </a:p>
          <a:p>
            <a:pPr lvl="3"/>
            <a:r>
              <a:t>4 рівень тексту</a:t>
            </a:r>
          </a:p>
          <a:p>
            <a:pPr lvl="4"/>
            <a:r>
              <a:t>5 рівень тексту</a:t>
            </a:r>
          </a:p>
        </p:txBody>
      </p:sp>
      <p:sp>
        <p:nvSpPr>
          <p:cNvPr id="62" name="Shape 62"/>
          <p:cNvSpPr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z="6000"/>
            </a:lvl1pPr>
          </a:lstStyle>
          <a:p>
            <a:pPr/>
            <a:r>
              <a:t>Текст назви</a:t>
            </a:r>
          </a:p>
        </p:txBody>
      </p:sp>
      <p:sp>
        <p:nvSpPr>
          <p:cNvPr id="63" name="Shape 63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Заголовок і маркер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71" name="Shape 71"/>
          <p:cNvSpPr/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0"/>
              </a:spcBef>
              <a:defRPr spc="120" sz="2400">
                <a:solidFill>
                  <a:srgbClr val="838787"/>
                </a:solidFill>
              </a:defRPr>
            </a:lvl1pPr>
            <a:lvl2pPr marL="758264" indent="-313764" defTabSz="457200">
              <a:spcBef>
                <a:spcPts val="0"/>
              </a:spcBef>
              <a:buSzPct val="104999"/>
              <a:buChar char="‣"/>
              <a:defRPr spc="120" sz="2400">
                <a:solidFill>
                  <a:srgbClr val="838787"/>
                </a:solidFill>
              </a:defRPr>
            </a:lvl2pPr>
            <a:lvl3pPr marL="1202764" indent="-313764" defTabSz="457200">
              <a:spcBef>
                <a:spcPts val="0"/>
              </a:spcBef>
              <a:buSzPct val="104999"/>
              <a:buChar char="‣"/>
              <a:defRPr spc="120" sz="2400">
                <a:solidFill>
                  <a:srgbClr val="838787"/>
                </a:solidFill>
              </a:defRPr>
            </a:lvl3pPr>
            <a:lvl4pPr marL="1647264" indent="-313764" defTabSz="457200">
              <a:spcBef>
                <a:spcPts val="0"/>
              </a:spcBef>
              <a:buSzPct val="104999"/>
              <a:buChar char="‣"/>
              <a:defRPr spc="120" sz="2400">
                <a:solidFill>
                  <a:srgbClr val="838787"/>
                </a:solidFill>
              </a:defRPr>
            </a:lvl4pPr>
            <a:lvl5pPr marL="2091764" indent="-313764" defTabSz="457200">
              <a:spcBef>
                <a:spcPts val="0"/>
              </a:spcBef>
              <a:buSzPct val="104999"/>
              <a:buChar char="‣"/>
              <a:defRPr spc="120" sz="2400">
                <a:solidFill>
                  <a:srgbClr val="838787"/>
                </a:solidFill>
              </a:defRPr>
            </a:lvl5pPr>
          </a:lstStyle>
          <a:p>
            <a:pPr/>
            <a:r>
              <a:t>1 рівень тексту</a:t>
            </a:r>
          </a:p>
          <a:p>
            <a:pPr lvl="1"/>
            <a:r>
              <a:t>2 рівень тексту</a:t>
            </a:r>
          </a:p>
          <a:p>
            <a:pPr lvl="2"/>
            <a:r>
              <a:t>3 рівень тексту</a:t>
            </a:r>
          </a:p>
          <a:p>
            <a:pPr lvl="3"/>
            <a:r>
              <a:t>4 рівень тексту</a:t>
            </a:r>
          </a:p>
          <a:p>
            <a:pPr lvl="4"/>
            <a:r>
              <a:t>5 рівень тексту</a:t>
            </a:r>
          </a:p>
        </p:txBody>
      </p:sp>
      <p:sp>
        <p:nvSpPr>
          <p:cNvPr id="72" name="Shape 72"/>
          <p:cNvSpPr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z="6000"/>
            </a:lvl1pPr>
          </a:lstStyle>
          <a:p>
            <a:pPr/>
            <a:r>
              <a:t>Текст назви</a:t>
            </a:r>
          </a:p>
        </p:txBody>
      </p:sp>
      <p:sp>
        <p:nvSpPr>
          <p:cNvPr id="73" name="Shape 73"/>
          <p:cNvSpPr/>
          <p:nvPr>
            <p:ph type="body" idx="13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 anchor="t"/>
          <a:lstStyle/>
          <a:p>
            <a:pPr marL="444500" indent="-4445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74" name="Shape 74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Заголовок і маркери A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82" name="Shape 82"/>
          <p:cNvSpPr/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0"/>
              </a:spcBef>
              <a:defRPr spc="120" sz="2400">
                <a:solidFill>
                  <a:srgbClr val="838787"/>
                </a:solidFill>
              </a:defRPr>
            </a:lvl1pPr>
            <a:lvl2pPr marL="758264" indent="-313764" defTabSz="457200">
              <a:spcBef>
                <a:spcPts val="0"/>
              </a:spcBef>
              <a:buSzPct val="104999"/>
              <a:buChar char="‣"/>
              <a:defRPr spc="120" sz="2400">
                <a:solidFill>
                  <a:srgbClr val="838787"/>
                </a:solidFill>
              </a:defRPr>
            </a:lvl2pPr>
            <a:lvl3pPr marL="1202764" indent="-313764" defTabSz="457200">
              <a:spcBef>
                <a:spcPts val="0"/>
              </a:spcBef>
              <a:buSzPct val="104999"/>
              <a:buChar char="‣"/>
              <a:defRPr spc="120" sz="2400">
                <a:solidFill>
                  <a:srgbClr val="838787"/>
                </a:solidFill>
              </a:defRPr>
            </a:lvl3pPr>
            <a:lvl4pPr marL="1647264" indent="-313764" defTabSz="457200">
              <a:spcBef>
                <a:spcPts val="0"/>
              </a:spcBef>
              <a:buSzPct val="104999"/>
              <a:buChar char="‣"/>
              <a:defRPr spc="120" sz="2400">
                <a:solidFill>
                  <a:srgbClr val="838787"/>
                </a:solidFill>
              </a:defRPr>
            </a:lvl4pPr>
            <a:lvl5pPr marL="2091764" indent="-313764" defTabSz="457200">
              <a:spcBef>
                <a:spcPts val="0"/>
              </a:spcBef>
              <a:buSzPct val="104999"/>
              <a:buChar char="‣"/>
              <a:defRPr spc="120" sz="2400">
                <a:solidFill>
                  <a:srgbClr val="838787"/>
                </a:solidFill>
              </a:defRPr>
            </a:lvl5pPr>
          </a:lstStyle>
          <a:p>
            <a:pPr/>
            <a:r>
              <a:t>1 рівень тексту</a:t>
            </a:r>
          </a:p>
          <a:p>
            <a:pPr lvl="1"/>
            <a:r>
              <a:t>2 рівень тексту</a:t>
            </a:r>
          </a:p>
          <a:p>
            <a:pPr lvl="2"/>
            <a:r>
              <a:t>3 рівень тексту</a:t>
            </a:r>
          </a:p>
          <a:p>
            <a:pPr lvl="3"/>
            <a:r>
              <a:t>4 рівень тексту</a:t>
            </a:r>
          </a:p>
          <a:p>
            <a:pPr lvl="4"/>
            <a:r>
              <a:t>5 рівень тексту</a:t>
            </a:r>
          </a:p>
        </p:txBody>
      </p:sp>
      <p:sp>
        <p:nvSpPr>
          <p:cNvPr id="83" name="Shape 83"/>
          <p:cNvSpPr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z="6000"/>
            </a:lvl1pPr>
          </a:lstStyle>
          <a:p>
            <a:pPr/>
            <a:r>
              <a:t>Текст назви</a:t>
            </a:r>
          </a:p>
        </p:txBody>
      </p:sp>
      <p:sp>
        <p:nvSpPr>
          <p:cNvPr id="84" name="Shape 84"/>
          <p:cNvSpPr/>
          <p:nvPr>
            <p:ph type="body" idx="13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 anchor="t"/>
          <a:lstStyle/>
          <a:p>
            <a:pPr marL="444500" indent="-4445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85" name="Shape 85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Заголовок, маркери і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93" name="Shape 93"/>
          <p:cNvSpPr/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0"/>
              </a:spcBef>
              <a:defRPr spc="120" sz="2400">
                <a:solidFill>
                  <a:srgbClr val="838787"/>
                </a:solidFill>
              </a:defRPr>
            </a:lvl1pPr>
            <a:lvl2pPr marL="758264" indent="-313764" defTabSz="457200">
              <a:spcBef>
                <a:spcPts val="0"/>
              </a:spcBef>
              <a:buSzPct val="104999"/>
              <a:buChar char="‣"/>
              <a:defRPr spc="120" sz="2400">
                <a:solidFill>
                  <a:srgbClr val="838787"/>
                </a:solidFill>
              </a:defRPr>
            </a:lvl2pPr>
            <a:lvl3pPr marL="1202764" indent="-313764" defTabSz="457200">
              <a:spcBef>
                <a:spcPts val="0"/>
              </a:spcBef>
              <a:buSzPct val="104999"/>
              <a:buChar char="‣"/>
              <a:defRPr spc="120" sz="2400">
                <a:solidFill>
                  <a:srgbClr val="838787"/>
                </a:solidFill>
              </a:defRPr>
            </a:lvl3pPr>
            <a:lvl4pPr marL="1647264" indent="-313764" defTabSz="457200">
              <a:spcBef>
                <a:spcPts val="0"/>
              </a:spcBef>
              <a:buSzPct val="104999"/>
              <a:buChar char="‣"/>
              <a:defRPr spc="120" sz="2400">
                <a:solidFill>
                  <a:srgbClr val="838787"/>
                </a:solidFill>
              </a:defRPr>
            </a:lvl4pPr>
            <a:lvl5pPr marL="2091764" indent="-313764" defTabSz="457200">
              <a:spcBef>
                <a:spcPts val="0"/>
              </a:spcBef>
              <a:buSzPct val="104999"/>
              <a:buChar char="‣"/>
              <a:defRPr spc="120" sz="2400">
                <a:solidFill>
                  <a:srgbClr val="838787"/>
                </a:solidFill>
              </a:defRPr>
            </a:lvl5pPr>
          </a:lstStyle>
          <a:p>
            <a:pPr/>
            <a:r>
              <a:t>1 рівень тексту</a:t>
            </a:r>
          </a:p>
          <a:p>
            <a:pPr lvl="1"/>
            <a:r>
              <a:t>2 рівень тексту</a:t>
            </a:r>
          </a:p>
          <a:p>
            <a:pPr lvl="2"/>
            <a:r>
              <a:t>3 рівень тексту</a:t>
            </a:r>
          </a:p>
          <a:p>
            <a:pPr lvl="3"/>
            <a:r>
              <a:t>4 рівень тексту</a:t>
            </a:r>
          </a:p>
          <a:p>
            <a:pPr lvl="4"/>
            <a:r>
              <a:t>5 рівень тексту</a:t>
            </a:r>
          </a:p>
        </p:txBody>
      </p:sp>
      <p:sp>
        <p:nvSpPr>
          <p:cNvPr id="94" name="Shape 94"/>
          <p:cNvSpPr/>
          <p:nvPr>
            <p:ph type="pic" sz="half" idx="13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5" name="Shape 95"/>
          <p:cNvSpPr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z="6000"/>
            </a:lvl1pPr>
          </a:lstStyle>
          <a:p>
            <a:pPr/>
            <a:r>
              <a:t>Текст назви</a:t>
            </a:r>
          </a:p>
        </p:txBody>
      </p:sp>
      <p:sp>
        <p:nvSpPr>
          <p:cNvPr id="96" name="Shape 96"/>
          <p:cNvSpPr/>
          <p:nvPr>
            <p:ph type="body" sz="half" idx="14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 anchor="t"/>
          <a:lstStyle/>
          <a:p>
            <a:pPr marL="444500" indent="-4445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z="28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97" name="Shape 97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406400" y="6140894"/>
            <a:ext cx="12192000" cy="264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Текст назви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1 рівень тексту</a:t>
            </a:r>
          </a:p>
          <a:p>
            <a:pPr lvl="1"/>
            <a:r>
              <a:t>2 рівень тексту</a:t>
            </a:r>
          </a:p>
          <a:p>
            <a:pPr lvl="2"/>
            <a:r>
              <a:t>3 рівень тексту</a:t>
            </a:r>
          </a:p>
          <a:p>
            <a:pPr lvl="3"/>
            <a:r>
              <a:t>4 рівень тексту</a:t>
            </a:r>
          </a:p>
          <a:p>
            <a:pPr lvl="4"/>
            <a:r>
              <a:t>5 рівень тексту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12194441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7000" u="none">
          <a:ln>
            <a:noFill/>
          </a:ln>
          <a:solidFill>
            <a:schemeClr val="accent1"/>
          </a:solidFill>
          <a:uFillTx/>
          <a:latin typeface="DIN Condensed"/>
          <a:ea typeface="DIN Condensed"/>
          <a:cs typeface="DIN Condensed"/>
          <a:sym typeface="DIN Condensed"/>
        </a:defRPr>
      </a:lvl1pPr>
      <a:lvl2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7000" u="none">
          <a:ln>
            <a:noFill/>
          </a:ln>
          <a:solidFill>
            <a:schemeClr val="accent1"/>
          </a:solidFill>
          <a:uFillTx/>
          <a:latin typeface="DIN Condensed"/>
          <a:ea typeface="DIN Condensed"/>
          <a:cs typeface="DIN Condensed"/>
          <a:sym typeface="DIN Condensed"/>
        </a:defRPr>
      </a:lvl2pPr>
      <a:lvl3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7000" u="none">
          <a:ln>
            <a:noFill/>
          </a:ln>
          <a:solidFill>
            <a:schemeClr val="accent1"/>
          </a:solidFill>
          <a:uFillTx/>
          <a:latin typeface="DIN Condensed"/>
          <a:ea typeface="DIN Condensed"/>
          <a:cs typeface="DIN Condensed"/>
          <a:sym typeface="DIN Condensed"/>
        </a:defRPr>
      </a:lvl3pPr>
      <a:lvl4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7000" u="none">
          <a:ln>
            <a:noFill/>
          </a:ln>
          <a:solidFill>
            <a:schemeClr val="accent1"/>
          </a:solidFill>
          <a:uFillTx/>
          <a:latin typeface="DIN Condensed"/>
          <a:ea typeface="DIN Condensed"/>
          <a:cs typeface="DIN Condensed"/>
          <a:sym typeface="DIN Condensed"/>
        </a:defRPr>
      </a:lvl4pPr>
      <a:lvl5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7000" u="none">
          <a:ln>
            <a:noFill/>
          </a:ln>
          <a:solidFill>
            <a:schemeClr val="accent1"/>
          </a:solidFill>
          <a:uFillTx/>
          <a:latin typeface="DIN Condensed"/>
          <a:ea typeface="DIN Condensed"/>
          <a:cs typeface="DIN Condensed"/>
          <a:sym typeface="DIN Condensed"/>
        </a:defRPr>
      </a:lvl5pPr>
      <a:lvl6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7000" u="none">
          <a:ln>
            <a:noFill/>
          </a:ln>
          <a:solidFill>
            <a:schemeClr val="accent1"/>
          </a:solidFill>
          <a:uFillTx/>
          <a:latin typeface="DIN Condensed"/>
          <a:ea typeface="DIN Condensed"/>
          <a:cs typeface="DIN Condensed"/>
          <a:sym typeface="DIN Condensed"/>
        </a:defRPr>
      </a:lvl6pPr>
      <a:lvl7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7000" u="none">
          <a:ln>
            <a:noFill/>
          </a:ln>
          <a:solidFill>
            <a:schemeClr val="accent1"/>
          </a:solidFill>
          <a:uFillTx/>
          <a:latin typeface="DIN Condensed"/>
          <a:ea typeface="DIN Condensed"/>
          <a:cs typeface="DIN Condensed"/>
          <a:sym typeface="DIN Condensed"/>
        </a:defRPr>
      </a:lvl7pPr>
      <a:lvl8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7000" u="none">
          <a:ln>
            <a:noFill/>
          </a:ln>
          <a:solidFill>
            <a:schemeClr val="accent1"/>
          </a:solidFill>
          <a:uFillTx/>
          <a:latin typeface="DIN Condensed"/>
          <a:ea typeface="DIN Condensed"/>
          <a:cs typeface="DIN Condensed"/>
          <a:sym typeface="DIN Condensed"/>
        </a:defRPr>
      </a:lvl8pPr>
      <a:lvl9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7000" u="none">
          <a:ln>
            <a:noFill/>
          </a:ln>
          <a:solidFill>
            <a:schemeClr val="accent1"/>
          </a:solidFill>
          <a:uFillTx/>
          <a:latin typeface="DIN Condensed"/>
          <a:ea typeface="DIN Condensed"/>
          <a:cs typeface="DIN Condensed"/>
          <a:sym typeface="DIN Condensed"/>
        </a:defRPr>
      </a:lvl9pPr>
    </p:titleStyle>
    <p:bodyStyle>
      <a:lvl1pPr marL="0" marR="0" indent="0" algn="l" defTabSz="584200" rtl="0" latinLnBrk="0">
        <a:lnSpc>
          <a:spcPct val="8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400" u="none">
          <a:ln>
            <a:noFill/>
          </a:ln>
          <a:solidFill>
            <a:srgbClr val="A6AAA9"/>
          </a:solidFill>
          <a:uFillTx/>
          <a:latin typeface="DIN Alternate"/>
          <a:ea typeface="DIN Alternate"/>
          <a:cs typeface="DIN Alternate"/>
          <a:sym typeface="DIN Alternate"/>
        </a:defRPr>
      </a:lvl1pPr>
      <a:lvl2pPr marL="0" marR="0" indent="0" algn="l" defTabSz="584200" rtl="0" latinLnBrk="0">
        <a:lnSpc>
          <a:spcPct val="8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400" u="none">
          <a:ln>
            <a:noFill/>
          </a:ln>
          <a:solidFill>
            <a:srgbClr val="A6AAA9"/>
          </a:solidFill>
          <a:uFillTx/>
          <a:latin typeface="DIN Alternate"/>
          <a:ea typeface="DIN Alternate"/>
          <a:cs typeface="DIN Alternate"/>
          <a:sym typeface="DIN Alternate"/>
        </a:defRPr>
      </a:lvl2pPr>
      <a:lvl3pPr marL="0" marR="0" indent="0" algn="l" defTabSz="584200" rtl="0" latinLnBrk="0">
        <a:lnSpc>
          <a:spcPct val="8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400" u="none">
          <a:ln>
            <a:noFill/>
          </a:ln>
          <a:solidFill>
            <a:srgbClr val="A6AAA9"/>
          </a:solidFill>
          <a:uFillTx/>
          <a:latin typeface="DIN Alternate"/>
          <a:ea typeface="DIN Alternate"/>
          <a:cs typeface="DIN Alternate"/>
          <a:sym typeface="DIN Alternate"/>
        </a:defRPr>
      </a:lvl3pPr>
      <a:lvl4pPr marL="0" marR="0" indent="0" algn="l" defTabSz="584200" rtl="0" latinLnBrk="0">
        <a:lnSpc>
          <a:spcPct val="8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400" u="none">
          <a:ln>
            <a:noFill/>
          </a:ln>
          <a:solidFill>
            <a:srgbClr val="A6AAA9"/>
          </a:solidFill>
          <a:uFillTx/>
          <a:latin typeface="DIN Alternate"/>
          <a:ea typeface="DIN Alternate"/>
          <a:cs typeface="DIN Alternate"/>
          <a:sym typeface="DIN Alternate"/>
        </a:defRPr>
      </a:lvl4pPr>
      <a:lvl5pPr marL="0" marR="0" indent="0" algn="l" defTabSz="584200" rtl="0" latinLnBrk="0">
        <a:lnSpc>
          <a:spcPct val="8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400" u="none">
          <a:ln>
            <a:noFill/>
          </a:ln>
          <a:solidFill>
            <a:srgbClr val="A6AAA9"/>
          </a:solidFill>
          <a:uFillTx/>
          <a:latin typeface="DIN Alternate"/>
          <a:ea typeface="DIN Alternate"/>
          <a:cs typeface="DIN Alternate"/>
          <a:sym typeface="DIN Alternate"/>
        </a:defRPr>
      </a:lvl5pPr>
      <a:lvl6pPr marL="2928470" marR="0" indent="-705970" algn="l" defTabSz="584200" rtl="0" latinLnBrk="0">
        <a:lnSpc>
          <a:spcPct val="80000"/>
        </a:lnSpc>
        <a:spcBef>
          <a:spcPts val="2300"/>
        </a:spcBef>
        <a:spcAft>
          <a:spcPts val="0"/>
        </a:spcAft>
        <a:buClrTx/>
        <a:buSzPct val="104999"/>
        <a:buFontTx/>
        <a:buChar char="‣"/>
        <a:tabLst/>
        <a:defRPr b="0" baseline="0" cap="all" i="0" spc="0" strike="noStrike" sz="5400" u="none">
          <a:ln>
            <a:noFill/>
          </a:ln>
          <a:solidFill>
            <a:srgbClr val="A6AAA9"/>
          </a:solidFill>
          <a:uFillTx/>
          <a:latin typeface="DIN Alternate"/>
          <a:ea typeface="DIN Alternate"/>
          <a:cs typeface="DIN Alternate"/>
          <a:sym typeface="DIN Alternate"/>
        </a:defRPr>
      </a:lvl6pPr>
      <a:lvl7pPr marL="3372970" marR="0" indent="-705970" algn="l" defTabSz="584200" rtl="0" latinLnBrk="0">
        <a:lnSpc>
          <a:spcPct val="80000"/>
        </a:lnSpc>
        <a:spcBef>
          <a:spcPts val="2300"/>
        </a:spcBef>
        <a:spcAft>
          <a:spcPts val="0"/>
        </a:spcAft>
        <a:buClrTx/>
        <a:buSzPct val="104999"/>
        <a:buFontTx/>
        <a:buChar char="‣"/>
        <a:tabLst/>
        <a:defRPr b="0" baseline="0" cap="all" i="0" spc="0" strike="noStrike" sz="5400" u="none">
          <a:ln>
            <a:noFill/>
          </a:ln>
          <a:solidFill>
            <a:srgbClr val="A6AAA9"/>
          </a:solidFill>
          <a:uFillTx/>
          <a:latin typeface="DIN Alternate"/>
          <a:ea typeface="DIN Alternate"/>
          <a:cs typeface="DIN Alternate"/>
          <a:sym typeface="DIN Alternate"/>
        </a:defRPr>
      </a:lvl7pPr>
      <a:lvl8pPr marL="3817470" marR="0" indent="-705970" algn="l" defTabSz="584200" rtl="0" latinLnBrk="0">
        <a:lnSpc>
          <a:spcPct val="80000"/>
        </a:lnSpc>
        <a:spcBef>
          <a:spcPts val="2300"/>
        </a:spcBef>
        <a:spcAft>
          <a:spcPts val="0"/>
        </a:spcAft>
        <a:buClrTx/>
        <a:buSzPct val="104999"/>
        <a:buFontTx/>
        <a:buChar char="‣"/>
        <a:tabLst/>
        <a:defRPr b="0" baseline="0" cap="all" i="0" spc="0" strike="noStrike" sz="5400" u="none">
          <a:ln>
            <a:noFill/>
          </a:ln>
          <a:solidFill>
            <a:srgbClr val="A6AAA9"/>
          </a:solidFill>
          <a:uFillTx/>
          <a:latin typeface="DIN Alternate"/>
          <a:ea typeface="DIN Alternate"/>
          <a:cs typeface="DIN Alternate"/>
          <a:sym typeface="DIN Alternate"/>
        </a:defRPr>
      </a:lvl8pPr>
      <a:lvl9pPr marL="4261970" marR="0" indent="-705970" algn="l" defTabSz="584200" rtl="0" latinLnBrk="0">
        <a:lnSpc>
          <a:spcPct val="80000"/>
        </a:lnSpc>
        <a:spcBef>
          <a:spcPts val="2300"/>
        </a:spcBef>
        <a:spcAft>
          <a:spcPts val="0"/>
        </a:spcAft>
        <a:buClrTx/>
        <a:buSzPct val="104999"/>
        <a:buFontTx/>
        <a:buChar char="‣"/>
        <a:tabLst/>
        <a:defRPr b="0" baseline="0" cap="all" i="0" spc="0" strike="noStrike" sz="5400" u="none">
          <a:ln>
            <a:noFill/>
          </a:ln>
          <a:solidFill>
            <a:srgbClr val="A6AAA9"/>
          </a:solidFill>
          <a:uFillTx/>
          <a:latin typeface="DIN Alternate"/>
          <a:ea typeface="DIN Alternate"/>
          <a:cs typeface="DIN Alternate"/>
          <a:sym typeface="DIN Alternate"/>
        </a:defRPr>
      </a:lvl9pPr>
    </p:bodyStyle>
    <p:otherStyle>
      <a:lvl1pPr marL="0" marR="0" indent="0" algn="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0" algn="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0" algn="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0" algn="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0" algn="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0" algn="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0" algn="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0" algn="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0" algn="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jpe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3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426466">
              <a:defRPr b="1" sz="12400">
                <a:solidFill>
                  <a:srgbClr val="15547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summer camp</a:t>
            </a:r>
          </a:p>
        </p:txBody>
      </p:sp>
      <p:sp>
        <p:nvSpPr>
          <p:cNvPr id="159" name="Shape 159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KPI Sikorsky challenge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body" sz="quarter" idx="1"/>
          </p:nvPr>
        </p:nvSpPr>
        <p:spPr>
          <a:xfrm>
            <a:off x="346191" y="3468332"/>
            <a:ext cx="8402879" cy="2840686"/>
          </a:xfrm>
          <a:prstGeom prst="rect">
            <a:avLst/>
          </a:prstGeom>
        </p:spPr>
        <p:txBody>
          <a:bodyPr anchor="t"/>
          <a:lstStyle/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60000"/>
              <a:buFont typeface="Arial"/>
              <a:buChar char="►"/>
              <a:defRPr cap="none" spc="0" sz="39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Сформовано команду</a:t>
            </a:r>
            <a:endParaRPr>
              <a:solidFill>
                <a:srgbClr val="FFFFFF"/>
              </a:solidFill>
            </a:endParaRP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60000"/>
              <a:buFont typeface="Arial"/>
              <a:buChar char="►"/>
              <a:defRPr cap="none" spc="0" sz="39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Складено технічне завдання</a:t>
            </a:r>
            <a:endParaRPr>
              <a:solidFill>
                <a:srgbClr val="FFFFFF"/>
              </a:solidFill>
            </a:endParaRP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60000"/>
              <a:buFont typeface="Arial"/>
              <a:buChar char="►"/>
              <a:defRPr cap="none" spc="0" sz="39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Прототип у процесі розробки</a:t>
            </a:r>
          </a:p>
        </p:txBody>
      </p:sp>
      <p:sp>
        <p:nvSpPr>
          <p:cNvPr id="207" name="Shape 207"/>
          <p:cNvSpPr/>
          <p:nvPr/>
        </p:nvSpPr>
        <p:spPr>
          <a:xfrm>
            <a:off x="346191" y="196614"/>
            <a:ext cx="11176003" cy="952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b="1" cap="all" spc="300" sz="6000">
                <a:solidFill>
                  <a:srgbClr val="15547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Поточний статус</a:t>
            </a:r>
          </a:p>
        </p:txBody>
      </p:sp>
    </p:spTree>
  </p:cSld>
  <p:clrMapOvr>
    <a:masterClrMapping/>
  </p:clrMapOvr>
  <p:transition xmlns:p14="http://schemas.microsoft.com/office/powerpoint/2010/main" spd="slow" advClick="1" p14:dur="12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>
            <a:off x="395425" y="76199"/>
            <a:ext cx="11176003" cy="952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b="1" cap="all" spc="300" sz="6000">
                <a:solidFill>
                  <a:srgbClr val="15547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команда</a:t>
            </a:r>
          </a:p>
        </p:txBody>
      </p:sp>
      <p:pic>
        <p:nvPicPr>
          <p:cNvPr id="210" name="image6.jpeg"/>
          <p:cNvPicPr>
            <a:picLocks noChangeAspect="1"/>
          </p:cNvPicPr>
          <p:nvPr/>
        </p:nvPicPr>
        <p:blipFill>
          <a:blip r:embed="rId2">
            <a:extLst/>
          </a:blip>
          <a:srcRect l="3" t="2153" r="0" b="2154"/>
          <a:stretch>
            <a:fillRect/>
          </a:stretch>
        </p:blipFill>
        <p:spPr>
          <a:xfrm>
            <a:off x="485396" y="2565719"/>
            <a:ext cx="2667001" cy="25521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95" fill="norm" stroke="1" extrusionOk="0">
                <a:moveTo>
                  <a:pt x="10800" y="0"/>
                </a:moveTo>
                <a:cubicBezTo>
                  <a:pt x="8000" y="0"/>
                  <a:pt x="5200" y="1006"/>
                  <a:pt x="3063" y="3017"/>
                </a:cubicBezTo>
                <a:cubicBezTo>
                  <a:pt x="1356" y="4623"/>
                  <a:pt x="343" y="6628"/>
                  <a:pt x="0" y="8714"/>
                </a:cubicBezTo>
                <a:lnTo>
                  <a:pt x="0" y="11882"/>
                </a:lnTo>
                <a:cubicBezTo>
                  <a:pt x="343" y="13968"/>
                  <a:pt x="1356" y="15972"/>
                  <a:pt x="3063" y="17579"/>
                </a:cubicBezTo>
                <a:cubicBezTo>
                  <a:pt x="7336" y="21600"/>
                  <a:pt x="14264" y="21600"/>
                  <a:pt x="18537" y="17579"/>
                </a:cubicBezTo>
                <a:cubicBezTo>
                  <a:pt x="20247" y="15969"/>
                  <a:pt x="21259" y="13960"/>
                  <a:pt x="21600" y="11869"/>
                </a:cubicBezTo>
                <a:lnTo>
                  <a:pt x="21600" y="8727"/>
                </a:lnTo>
                <a:cubicBezTo>
                  <a:pt x="21259" y="6637"/>
                  <a:pt x="20247" y="4627"/>
                  <a:pt x="18537" y="3017"/>
                </a:cubicBezTo>
                <a:cubicBezTo>
                  <a:pt x="16400" y="1006"/>
                  <a:pt x="13600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11" name="image7.png"/>
          <p:cNvPicPr>
            <a:picLocks noChangeAspect="1"/>
          </p:cNvPicPr>
          <p:nvPr/>
        </p:nvPicPr>
        <p:blipFill>
          <a:blip r:embed="rId3">
            <a:extLst/>
          </a:blip>
          <a:srcRect l="1483" t="732" r="11328" b="10189"/>
          <a:stretch>
            <a:fillRect/>
          </a:stretch>
        </p:blipFill>
        <p:spPr>
          <a:xfrm>
            <a:off x="3607595" y="2565719"/>
            <a:ext cx="2667011" cy="2552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3" y="1006"/>
                  <a:pt x="2881" y="3017"/>
                </a:cubicBezTo>
                <a:cubicBezTo>
                  <a:pt x="-961" y="7038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8"/>
                  <a:pt x="16797" y="3017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12" name="image8.png"/>
          <p:cNvPicPr>
            <a:picLocks noChangeAspect="1"/>
          </p:cNvPicPr>
          <p:nvPr/>
        </p:nvPicPr>
        <p:blipFill>
          <a:blip r:embed="rId4">
            <a:extLst/>
          </a:blip>
          <a:srcRect l="13080" t="3200" r="21891" b="3201"/>
          <a:stretch>
            <a:fillRect/>
          </a:stretch>
        </p:blipFill>
        <p:spPr>
          <a:xfrm>
            <a:off x="6729913" y="2565719"/>
            <a:ext cx="2667011" cy="2552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3" y="1006"/>
                  <a:pt x="2881" y="3017"/>
                </a:cubicBezTo>
                <a:cubicBezTo>
                  <a:pt x="-961" y="7038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8"/>
                  <a:pt x="16797" y="3017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13" name="image9.jpeg"/>
          <p:cNvPicPr>
            <a:picLocks noChangeAspect="1"/>
          </p:cNvPicPr>
          <p:nvPr/>
        </p:nvPicPr>
        <p:blipFill>
          <a:blip r:embed="rId5">
            <a:extLst/>
          </a:blip>
          <a:srcRect l="31110" t="16899" r="27872" b="56933"/>
          <a:stretch>
            <a:fillRect/>
          </a:stretch>
        </p:blipFill>
        <p:spPr>
          <a:xfrm>
            <a:off x="9852231" y="2565719"/>
            <a:ext cx="2667011" cy="2552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3" y="1006"/>
                  <a:pt x="2881" y="3017"/>
                </a:cubicBezTo>
                <a:cubicBezTo>
                  <a:pt x="-961" y="7038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8"/>
                  <a:pt x="16797" y="3017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14" name="Shape 214"/>
          <p:cNvSpPr/>
          <p:nvPr/>
        </p:nvSpPr>
        <p:spPr>
          <a:xfrm>
            <a:off x="902002" y="5855787"/>
            <a:ext cx="1833787" cy="902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b="1" sz="2800">
                <a:solidFill>
                  <a:srgbClr val="15547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Middle </a:t>
            </a:r>
          </a:p>
          <a:p>
            <a:pPr algn="ctr">
              <a:spcBef>
                <a:spcPts val="0"/>
              </a:spcBef>
              <a:defRPr b="1" sz="2800">
                <a:solidFill>
                  <a:srgbClr val="15547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Developer</a:t>
            </a:r>
          </a:p>
        </p:txBody>
      </p:sp>
      <p:sp>
        <p:nvSpPr>
          <p:cNvPr id="215" name="Shape 215"/>
          <p:cNvSpPr/>
          <p:nvPr/>
        </p:nvSpPr>
        <p:spPr>
          <a:xfrm>
            <a:off x="4024323" y="5855787"/>
            <a:ext cx="1833787" cy="902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b="1" sz="2800">
                <a:solidFill>
                  <a:srgbClr val="15547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Middle</a:t>
            </a:r>
          </a:p>
          <a:p>
            <a:pPr algn="ctr">
              <a:spcBef>
                <a:spcPts val="0"/>
              </a:spcBef>
              <a:defRPr b="1" sz="2800">
                <a:solidFill>
                  <a:srgbClr val="15547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Developer</a:t>
            </a:r>
          </a:p>
        </p:txBody>
      </p:sp>
      <p:sp>
        <p:nvSpPr>
          <p:cNvPr id="216" name="Shape 216"/>
          <p:cNvSpPr/>
          <p:nvPr/>
        </p:nvSpPr>
        <p:spPr>
          <a:xfrm>
            <a:off x="7029725" y="5561255"/>
            <a:ext cx="2180160" cy="1194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Ярослав Мицьо</a:t>
            </a:r>
          </a:p>
          <a:p>
            <a:pPr algn="ctr">
              <a:spcBef>
                <a:spcPts val="0"/>
              </a:spcBef>
              <a:defRPr b="1" sz="2800">
                <a:solidFill>
                  <a:srgbClr val="15547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Senior</a:t>
            </a:r>
          </a:p>
          <a:p>
            <a:pPr algn="ctr">
              <a:spcBef>
                <a:spcPts val="0"/>
              </a:spcBef>
              <a:defRPr b="1" sz="2800">
                <a:solidFill>
                  <a:srgbClr val="15547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Developer</a:t>
            </a:r>
          </a:p>
        </p:txBody>
      </p:sp>
      <p:sp>
        <p:nvSpPr>
          <p:cNvPr id="217" name="Shape 217"/>
          <p:cNvSpPr/>
          <p:nvPr/>
        </p:nvSpPr>
        <p:spPr>
          <a:xfrm>
            <a:off x="10081351" y="5456159"/>
            <a:ext cx="2209007" cy="1093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Михайло Дубас</a:t>
            </a:r>
          </a:p>
          <a:p>
            <a:pPr algn="ctr">
              <a:defRPr b="1" sz="2800">
                <a:solidFill>
                  <a:srgbClr val="15547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PR-manager</a:t>
            </a:r>
          </a:p>
        </p:txBody>
      </p:sp>
      <p:sp>
        <p:nvSpPr>
          <p:cNvPr id="218" name="Shape 218"/>
          <p:cNvSpPr/>
          <p:nvPr/>
        </p:nvSpPr>
        <p:spPr>
          <a:xfrm>
            <a:off x="852574" y="7857282"/>
            <a:ext cx="11645008" cy="656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Досвід роботи фрілансерами — понад 3 роки</a:t>
            </a:r>
          </a:p>
        </p:txBody>
      </p:sp>
      <p:sp>
        <p:nvSpPr>
          <p:cNvPr id="219" name="Shape 219"/>
          <p:cNvSpPr/>
          <p:nvPr/>
        </p:nvSpPr>
        <p:spPr>
          <a:xfrm>
            <a:off x="575557" y="5230195"/>
            <a:ext cx="2481696" cy="486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Олег Головко</a:t>
            </a:r>
          </a:p>
        </p:txBody>
      </p:sp>
      <p:sp>
        <p:nvSpPr>
          <p:cNvPr id="220" name="Shape 220"/>
          <p:cNvSpPr/>
          <p:nvPr/>
        </p:nvSpPr>
        <p:spPr>
          <a:xfrm>
            <a:off x="3496524" y="5230195"/>
            <a:ext cx="2889385" cy="486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Максим Гілляка</a:t>
            </a:r>
          </a:p>
        </p:txBody>
      </p:sp>
      <p:sp>
        <p:nvSpPr>
          <p:cNvPr id="221" name="Shape 221"/>
          <p:cNvSpPr/>
          <p:nvPr/>
        </p:nvSpPr>
        <p:spPr>
          <a:xfrm>
            <a:off x="6614761" y="5230195"/>
            <a:ext cx="2897546" cy="486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Ярослав Мицьо</a:t>
            </a:r>
          </a:p>
        </p:txBody>
      </p:sp>
      <p:sp>
        <p:nvSpPr>
          <p:cNvPr id="222" name="Shape 222"/>
          <p:cNvSpPr/>
          <p:nvPr/>
        </p:nvSpPr>
        <p:spPr>
          <a:xfrm>
            <a:off x="9765382" y="5230195"/>
            <a:ext cx="2840942" cy="486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Михайло Дубас</a:t>
            </a:r>
          </a:p>
        </p:txBody>
      </p:sp>
    </p:spTree>
  </p:cSld>
  <p:clrMapOvr>
    <a:masterClrMapping/>
  </p:clrMapOvr>
  <p:transition xmlns:p14="http://schemas.microsoft.com/office/powerpoint/2010/main" spd="slow" advClick="1" p14:dur="12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type="body" sz="quarter" idx="1"/>
          </p:nvPr>
        </p:nvSpPr>
        <p:spPr>
          <a:xfrm>
            <a:off x="406400" y="1547472"/>
            <a:ext cx="12192000" cy="800160"/>
          </a:xfrm>
          <a:prstGeom prst="rect">
            <a:avLst/>
          </a:prstGeom>
        </p:spPr>
        <p:txBody>
          <a:bodyPr anchor="t"/>
          <a:lstStyle>
            <a:lvl1pPr defTabSz="443991">
              <a:lnSpc>
                <a:spcPct val="100000"/>
              </a:lnSpc>
              <a:spcBef>
                <a:spcPts val="2100"/>
              </a:spcBef>
              <a:defRPr b="1" cap="none" spc="0" sz="4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Необхідні кошти:</a:t>
            </a:r>
          </a:p>
        </p:txBody>
      </p:sp>
      <p:sp>
        <p:nvSpPr>
          <p:cNvPr id="225" name="Shape 225"/>
          <p:cNvSpPr/>
          <p:nvPr/>
        </p:nvSpPr>
        <p:spPr>
          <a:xfrm>
            <a:off x="378834" y="63884"/>
            <a:ext cx="11176003" cy="952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b="1" cap="all" spc="300" sz="6000">
                <a:solidFill>
                  <a:srgbClr val="15547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пропозиція інвестору</a:t>
            </a:r>
          </a:p>
        </p:txBody>
      </p:sp>
      <p:sp>
        <p:nvSpPr>
          <p:cNvPr id="226" name="Shape 226"/>
          <p:cNvSpPr/>
          <p:nvPr/>
        </p:nvSpPr>
        <p:spPr>
          <a:xfrm>
            <a:off x="406400" y="6899472"/>
            <a:ext cx="12192000" cy="2022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 defTabSz="443991">
              <a:spcBef>
                <a:spcPts val="0"/>
              </a:spcBef>
              <a:defRPr b="1" sz="4400">
                <a:solidFill>
                  <a:srgbClr val="15547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Сума: $</a:t>
            </a:r>
            <a:r>
              <a:t>181</a:t>
            </a:r>
            <a:r>
              <a:t> </a:t>
            </a:r>
            <a:r>
              <a:t>000</a:t>
            </a:r>
          </a:p>
          <a:p>
            <a:pPr algn="r" defTabSz="443991">
              <a:spcBef>
                <a:spcPts val="0"/>
              </a:spcBef>
              <a:defRPr b="1" sz="4400">
                <a:solidFill>
                  <a:srgbClr val="15547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Тривалість: </a:t>
            </a:r>
            <a:r>
              <a:t>12</a:t>
            </a:r>
            <a:r>
              <a:t> місяців</a:t>
            </a:r>
            <a:endParaRPr sz="4100">
              <a:solidFill>
                <a:schemeClr val="accent1"/>
              </a:solidFill>
            </a:endParaRPr>
          </a:p>
          <a:p>
            <a:pPr algn="ctr" defTabSz="443991">
              <a:spcBef>
                <a:spcPts val="21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  <a:r>
              <a:t>Етапи: </a:t>
            </a:r>
            <a:r>
              <a:t>MVP</a:t>
            </a:r>
            <a:r>
              <a:t> (0-</a:t>
            </a:r>
            <a:r>
              <a:t>6</a:t>
            </a:r>
            <a:r>
              <a:t> місяці), тестування (</a:t>
            </a:r>
            <a:r>
              <a:t>6</a:t>
            </a:r>
            <a:r>
              <a:t>-8 місяці), реліз (8-</a:t>
            </a:r>
            <a:r>
              <a:t>12</a:t>
            </a:r>
            <a:r>
              <a:t> місяці)</a:t>
            </a:r>
          </a:p>
        </p:txBody>
      </p:sp>
      <p:sp>
        <p:nvSpPr>
          <p:cNvPr id="227" name="Shape 227"/>
          <p:cNvSpPr/>
          <p:nvPr/>
        </p:nvSpPr>
        <p:spPr>
          <a:xfrm>
            <a:off x="406400" y="2350164"/>
            <a:ext cx="10613901" cy="4431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t>Заробітна платня: </a:t>
            </a:r>
            <a:r>
              <a:t>$</a:t>
            </a:r>
            <a:r>
              <a:t>10 </a:t>
            </a:r>
            <a:r>
              <a:t>5</a:t>
            </a:r>
            <a:r>
              <a:t>00</a:t>
            </a:r>
            <a:r>
              <a:t> </a:t>
            </a:r>
            <a:r>
              <a:t>(щомісяця)</a:t>
            </a:r>
            <a:endParaRPr>
              <a:solidFill>
                <a:srgbClr val="838787"/>
              </a:solidFill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t>Оренда офісу: </a:t>
            </a:r>
            <a:r>
              <a:t>$</a:t>
            </a:r>
            <a:r>
              <a:t>1 000 (щомісяця)</a:t>
            </a:r>
            <a:endParaRPr>
              <a:solidFill>
                <a:srgbClr val="838787"/>
              </a:solidFill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t>Обладнання: </a:t>
            </a:r>
            <a:r>
              <a:t>$</a:t>
            </a:r>
            <a:r>
              <a:t>13 000</a:t>
            </a:r>
            <a:r>
              <a:t> (</a:t>
            </a:r>
            <a:r>
              <a:t>разово</a:t>
            </a:r>
            <a:r>
              <a:t>)</a:t>
            </a:r>
          </a:p>
          <a:p>
            <a:pPr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t>Маркетинг: </a:t>
            </a:r>
            <a:r>
              <a:t>$</a:t>
            </a:r>
            <a:r>
              <a:t>2 500</a:t>
            </a:r>
            <a:r>
              <a:t> (</a:t>
            </a:r>
            <a:r>
              <a:t>щомісяця під час релізу, </a:t>
            </a:r>
            <a:r>
              <a:t>5</a:t>
            </a:r>
            <a:r>
              <a:t> місяців</a:t>
            </a:r>
            <a:r>
              <a:t>)</a:t>
            </a:r>
          </a:p>
          <a:p>
            <a:pPr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t>Накладні витрати:</a:t>
            </a:r>
            <a:r>
              <a:t> 10%</a:t>
            </a:r>
          </a:p>
        </p:txBody>
      </p:sp>
    </p:spTree>
  </p:cSld>
  <p:clrMapOvr>
    <a:masterClrMapping/>
  </p:clrMapOvr>
  <p:transition xmlns:p14="http://schemas.microsoft.com/office/powerpoint/2010/main" spd="slow" advClick="1" p14:dur="12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type="title"/>
          </p:nvPr>
        </p:nvSpPr>
        <p:spPr>
          <a:xfrm>
            <a:off x="406400" y="4064953"/>
            <a:ext cx="12192000" cy="1623695"/>
          </a:xfrm>
          <a:prstGeom prst="rect">
            <a:avLst/>
          </a:prstGeom>
        </p:spPr>
        <p:txBody>
          <a:bodyPr/>
          <a:lstStyle>
            <a:lvl1pPr>
              <a:defRPr b="1" sz="8900">
                <a:solidFill>
                  <a:srgbClr val="15547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Дякуємо за увагу!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pents - Лист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582" y="1263713"/>
            <a:ext cx="13013964" cy="7226174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Shape 232"/>
          <p:cNvSpPr/>
          <p:nvPr/>
        </p:nvSpPr>
        <p:spPr>
          <a:xfrm>
            <a:off x="395425" y="196614"/>
            <a:ext cx="11176003" cy="952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b="1" cap="all" spc="300" sz="6000">
                <a:solidFill>
                  <a:srgbClr val="15547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фінансові витрати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body" sz="quarter" idx="1"/>
          </p:nvPr>
        </p:nvSpPr>
        <p:spPr>
          <a:xfrm>
            <a:off x="406400" y="206494"/>
            <a:ext cx="11176000" cy="841257"/>
          </a:xfrm>
          <a:prstGeom prst="rect">
            <a:avLst/>
          </a:prstGeom>
        </p:spPr>
        <p:txBody>
          <a:bodyPr/>
          <a:lstStyle>
            <a:lvl1pPr defTabSz="388620">
              <a:defRPr b="1" spc="255" sz="5100">
                <a:solidFill>
                  <a:srgbClr val="15547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Що це?</a:t>
            </a:r>
          </a:p>
        </p:txBody>
      </p:sp>
      <p:sp>
        <p:nvSpPr>
          <p:cNvPr id="162" name="Shape 162"/>
          <p:cNvSpPr/>
          <p:nvPr>
            <p:ph type="body" idx="13"/>
          </p:nvPr>
        </p:nvSpPr>
        <p:spPr>
          <a:xfrm>
            <a:off x="406400" y="3194461"/>
            <a:ext cx="12192000" cy="56162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444500" indent="-4445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60000"/>
              <a:buFont typeface="Arial"/>
              <a:buChar char="►"/>
              <a:defRPr cap="none" sz="4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Дозволить фрілансерам об’єднуватися в команди</a:t>
            </a:r>
            <a:endParaRPr>
              <a:solidFill>
                <a:srgbClr val="FFFFFF"/>
              </a:solidFill>
            </a:endParaRPr>
          </a:p>
          <a:p>
            <a:pPr marL="444500" indent="-4445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60000"/>
              <a:buFont typeface="Arial"/>
              <a:buChar char="►"/>
              <a:defRPr cap="none" sz="4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Робота з клієнтами як за посередництва менеджера, так і напряму</a:t>
            </a:r>
            <a:endParaRPr>
              <a:solidFill>
                <a:srgbClr val="FFFFFF"/>
              </a:solidFill>
            </a:endParaRPr>
          </a:p>
          <a:p>
            <a:pPr marL="444500" indent="-4445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60000"/>
              <a:buFont typeface="Arial"/>
              <a:buChar char="►"/>
              <a:defRPr cap="none" sz="4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Український ринок праці</a:t>
            </a:r>
          </a:p>
          <a:p>
            <a:pPr marL="444500" indent="-4445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60000"/>
              <a:buFont typeface="Arial"/>
              <a:buChar char="►"/>
              <a:defRPr cap="none" sz="4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Орієнтація на ІТ-галузь</a:t>
            </a:r>
          </a:p>
        </p:txBody>
      </p:sp>
      <p:sp>
        <p:nvSpPr>
          <p:cNvPr id="163" name="Shape 1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321893">
              <a:spcBef>
                <a:spcPts val="1500"/>
              </a:spcBef>
              <a:defRPr b="1" sz="3800">
                <a:solidFill>
                  <a:srgbClr val="15547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Платформа для взаємодії команд і клієнтів</a:t>
            </a:r>
          </a:p>
        </p:txBody>
      </p:sp>
    </p:spTree>
  </p:cSld>
  <p:clrMapOvr>
    <a:masterClrMapping/>
  </p:clrMapOvr>
  <p:transition xmlns:p14="http://schemas.microsoft.com/office/powerpoint/2010/main" spd="slow" advClick="1" p14:dur="12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body" sz="quarter" idx="1"/>
          </p:nvPr>
        </p:nvSpPr>
        <p:spPr>
          <a:xfrm>
            <a:off x="316087" y="308329"/>
            <a:ext cx="11176003" cy="841258"/>
          </a:xfrm>
          <a:prstGeom prst="rect">
            <a:avLst/>
          </a:prstGeom>
        </p:spPr>
        <p:txBody>
          <a:bodyPr/>
          <a:lstStyle>
            <a:lvl1pPr defTabSz="388620">
              <a:defRPr b="1" spc="255" sz="5100">
                <a:solidFill>
                  <a:srgbClr val="15547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Проблема</a:t>
            </a:r>
          </a:p>
        </p:txBody>
      </p:sp>
      <p:sp>
        <p:nvSpPr>
          <p:cNvPr id="166" name="Shape 166"/>
          <p:cNvSpPr/>
          <p:nvPr>
            <p:ph type="body" idx="13"/>
          </p:nvPr>
        </p:nvSpPr>
        <p:spPr>
          <a:xfrm>
            <a:off x="316087" y="2828168"/>
            <a:ext cx="12192001" cy="44798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444500" indent="-4445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60000"/>
              <a:buFont typeface="Arial"/>
              <a:buChar char="►"/>
              <a:defRPr cap="none" sz="4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Відсутність біржі, яка надає можливість працювати разом</a:t>
            </a:r>
            <a:endParaRPr>
              <a:solidFill>
                <a:srgbClr val="FFFFFF"/>
              </a:solidFill>
            </a:endParaRPr>
          </a:p>
          <a:p>
            <a:pPr marL="444500" indent="-4445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60000"/>
              <a:buFont typeface="Arial"/>
              <a:buChar char="►"/>
              <a:defRPr cap="none" sz="4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Складність пошуку роботи фрілансерам без досвіду</a:t>
            </a:r>
            <a:endParaRPr>
              <a:solidFill>
                <a:srgbClr val="FFFFFF"/>
              </a:solidFill>
            </a:endParaRPr>
          </a:p>
          <a:p>
            <a:pPr marL="444500" indent="-4445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60000"/>
              <a:buFont typeface="Arial"/>
              <a:buChar char="►"/>
              <a:defRPr cap="none" sz="4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Проблема комунікації із замовником</a:t>
            </a:r>
          </a:p>
        </p:txBody>
      </p:sp>
    </p:spTree>
  </p:cSld>
  <p:clrMapOvr>
    <a:masterClrMapping/>
  </p:clrMapOvr>
  <p:transition xmlns:p14="http://schemas.microsoft.com/office/powerpoint/2010/main" spd="slow" advClick="1" p14:dur="12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body" sz="quarter" idx="1"/>
          </p:nvPr>
        </p:nvSpPr>
        <p:spPr>
          <a:xfrm>
            <a:off x="406400" y="308329"/>
            <a:ext cx="11176000" cy="841258"/>
          </a:xfrm>
          <a:prstGeom prst="rect">
            <a:avLst/>
          </a:prstGeom>
        </p:spPr>
        <p:txBody>
          <a:bodyPr/>
          <a:lstStyle>
            <a:lvl1pPr defTabSz="388620">
              <a:defRPr b="1" spc="255" sz="5100">
                <a:solidFill>
                  <a:srgbClr val="15547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РІШЕННЯ</a:t>
            </a:r>
          </a:p>
        </p:txBody>
      </p:sp>
      <p:sp>
        <p:nvSpPr>
          <p:cNvPr id="169" name="Shape 169"/>
          <p:cNvSpPr/>
          <p:nvPr>
            <p:ph type="body" idx="14"/>
          </p:nvPr>
        </p:nvSpPr>
        <p:spPr>
          <a:xfrm>
            <a:off x="305710" y="2193761"/>
            <a:ext cx="12393380" cy="64836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444500" indent="-4445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60000"/>
              <a:buFont typeface="Arial"/>
              <a:buChar char="►"/>
              <a:defRPr cap="none" sz="4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Фрілансери можуть формувати команди в межах платформи</a:t>
            </a:r>
          </a:p>
          <a:p>
            <a:pPr marL="444500" indent="-4445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60000"/>
              <a:buFont typeface="Arial"/>
              <a:buChar char="►"/>
              <a:defRPr cap="none" sz="4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Автоматичний пошук відповідностей команд фрілансерам і навпаки</a:t>
            </a:r>
            <a:endParaRPr>
              <a:solidFill>
                <a:srgbClr val="FFFFFF"/>
              </a:solidFill>
            </a:endParaRPr>
          </a:p>
          <a:p>
            <a:pPr marL="444500" indent="-4445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60000"/>
              <a:buFont typeface="Arial"/>
              <a:buChar char="►"/>
              <a:defRPr cap="none" sz="4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Менше часу на спілкування — більше на роботу з проектом</a:t>
            </a:r>
            <a:endParaRPr>
              <a:solidFill>
                <a:srgbClr val="FFFFFF"/>
              </a:solidFill>
            </a:endParaRPr>
          </a:p>
          <a:p>
            <a:pPr marL="444500" indent="-4445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60000"/>
              <a:buFont typeface="Arial"/>
              <a:buChar char="►"/>
              <a:defRPr cap="none" sz="4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Збалансована система рейтингу</a:t>
            </a:r>
          </a:p>
        </p:txBody>
      </p:sp>
    </p:spTree>
  </p:cSld>
  <p:clrMapOvr>
    <a:masterClrMapping/>
  </p:clrMapOvr>
  <p:transition xmlns:p14="http://schemas.microsoft.com/office/powerpoint/2010/main" spd="slow" advClick="1" p14:dur="12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/>
        </p:nvSpPr>
        <p:spPr>
          <a:xfrm>
            <a:off x="2415838" y="6624439"/>
            <a:ext cx="9094321" cy="2136316"/>
          </a:xfrm>
          <a:prstGeom prst="roundRect">
            <a:avLst>
              <a:gd name="adj" fmla="val 13089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172" name="Shape 172"/>
          <p:cNvSpPr/>
          <p:nvPr/>
        </p:nvSpPr>
        <p:spPr>
          <a:xfrm>
            <a:off x="9864094" y="2831519"/>
            <a:ext cx="2975976" cy="2594270"/>
          </a:xfrm>
          <a:prstGeom prst="roundRect">
            <a:avLst>
              <a:gd name="adj" fmla="val 10778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173" name="Shape 173"/>
          <p:cNvSpPr/>
          <p:nvPr/>
        </p:nvSpPr>
        <p:spPr>
          <a:xfrm>
            <a:off x="2251573" y="4261230"/>
            <a:ext cx="6947255" cy="2105968"/>
          </a:xfrm>
          <a:prstGeom prst="roundRect">
            <a:avLst>
              <a:gd name="adj" fmla="val 13278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174" name="Shape 174"/>
          <p:cNvSpPr/>
          <p:nvPr/>
        </p:nvSpPr>
        <p:spPr>
          <a:xfrm>
            <a:off x="152780" y="1970527"/>
            <a:ext cx="9675345" cy="2105968"/>
          </a:xfrm>
          <a:prstGeom prst="roundRect">
            <a:avLst>
              <a:gd name="adj" fmla="val 13278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pic>
        <p:nvPicPr>
          <p:cNvPr id="175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01658" y="4333769"/>
            <a:ext cx="6647085" cy="19608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image2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6533" y="2043030"/>
            <a:ext cx="9367994" cy="19608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3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85674" y="3148208"/>
            <a:ext cx="2532817" cy="19608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image4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43231" y="6821645"/>
            <a:ext cx="8039536" cy="1741901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Shape 179"/>
          <p:cNvSpPr/>
          <p:nvPr/>
        </p:nvSpPr>
        <p:spPr>
          <a:xfrm>
            <a:off x="395425" y="196614"/>
            <a:ext cx="11176003" cy="952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b="1" cap="all" spc="300" sz="6000">
                <a:solidFill>
                  <a:srgbClr val="15547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Конкуренти</a:t>
            </a:r>
          </a:p>
        </p:txBody>
      </p:sp>
    </p:spTree>
  </p:cSld>
  <p:clrMapOvr>
    <a:masterClrMapping/>
  </p:clrMapOvr>
  <p:transition xmlns:p14="http://schemas.microsoft.com/office/powerpoint/2010/main" spd="slow" advClick="1" p14:dur="12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body" idx="1"/>
          </p:nvPr>
        </p:nvSpPr>
        <p:spPr>
          <a:xfrm>
            <a:off x="395425" y="2687235"/>
            <a:ext cx="12478329" cy="5139149"/>
          </a:xfrm>
          <a:prstGeom prst="rect">
            <a:avLst/>
          </a:prstGeom>
        </p:spPr>
        <p:txBody>
          <a:bodyPr anchor="t"/>
          <a:lstStyle/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60000"/>
              <a:buFont typeface="Arial"/>
              <a:buChar char="►"/>
              <a:defRPr cap="none" spc="0" sz="4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Можливість формувати команди</a:t>
            </a:r>
            <a:endParaRPr sz="4800">
              <a:solidFill>
                <a:srgbClr val="FFFFFF"/>
              </a:solidFill>
            </a:endParaRP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60000"/>
              <a:buFont typeface="Arial"/>
              <a:buChar char="►"/>
              <a:defRPr cap="none" spc="0" sz="4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Легкий старт для новачків</a:t>
            </a:r>
            <a:endParaRPr sz="4800">
              <a:solidFill>
                <a:srgbClr val="FFFFFF"/>
              </a:solidFill>
            </a:endParaRP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60000"/>
              <a:buFont typeface="Arial"/>
              <a:buChar char="►"/>
              <a:defRPr cap="none" spc="0" sz="4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Менеджер – менше часу на виконання замовлення</a:t>
            </a:r>
            <a:endParaRPr sz="4800">
              <a:solidFill>
                <a:srgbClr val="FFFFFF"/>
              </a:solidFill>
            </a:endParaRP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60000"/>
              <a:buFont typeface="Arial"/>
              <a:buChar char="►"/>
              <a:defRPr cap="none" spc="0" sz="4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Унікальна рейтингова система</a:t>
            </a:r>
          </a:p>
        </p:txBody>
      </p:sp>
      <p:sp>
        <p:nvSpPr>
          <p:cNvPr id="182" name="Shape 182"/>
          <p:cNvSpPr/>
          <p:nvPr/>
        </p:nvSpPr>
        <p:spPr>
          <a:xfrm>
            <a:off x="395425" y="196614"/>
            <a:ext cx="11176003" cy="952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b="1" cap="all" spc="300" sz="6000">
                <a:solidFill>
                  <a:srgbClr val="15547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Наші переваги</a:t>
            </a:r>
          </a:p>
        </p:txBody>
      </p:sp>
    </p:spTree>
  </p:cSld>
  <p:clrMapOvr>
    <a:masterClrMapping/>
  </p:clrMapOvr>
  <p:transition xmlns:p14="http://schemas.microsoft.com/office/powerpoint/2010/main" spd="slow" advClick="1" p14:dur="12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6"/>
          <p:cNvGrpSpPr/>
          <p:nvPr/>
        </p:nvGrpSpPr>
        <p:grpSpPr>
          <a:xfrm>
            <a:off x="1713087" y="1379918"/>
            <a:ext cx="3747856" cy="3737742"/>
            <a:chOff x="0" y="0"/>
            <a:chExt cx="3747854" cy="3737740"/>
          </a:xfrm>
        </p:grpSpPr>
        <p:sp>
          <p:nvSpPr>
            <p:cNvPr id="184" name="Shape 184"/>
            <p:cNvSpPr/>
            <p:nvPr/>
          </p:nvSpPr>
          <p:spPr>
            <a:xfrm>
              <a:off x="-1" y="-1"/>
              <a:ext cx="3747856" cy="3737742"/>
            </a:xfrm>
            <a:prstGeom prst="ellipse">
              <a:avLst/>
            </a:prstGeom>
            <a:solidFill>
              <a:srgbClr val="15547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b="1" cap="all" sz="2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5" name="Shape 185"/>
            <p:cNvSpPr/>
            <p:nvPr/>
          </p:nvSpPr>
          <p:spPr>
            <a:xfrm>
              <a:off x="-1" y="721699"/>
              <a:ext cx="3747856" cy="24378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ctr"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45% ріст </a:t>
              </a:r>
            </a:p>
            <a:p>
              <a:pPr algn="ctr"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кількості фрілансерів</a:t>
              </a:r>
              <a:r>
                <a:t> </a:t>
              </a:r>
              <a:r>
                <a:t>за минулий рік в Україні</a:t>
              </a:r>
            </a:p>
          </p:txBody>
        </p:sp>
      </p:grpSp>
      <p:grpSp>
        <p:nvGrpSpPr>
          <p:cNvPr id="189" name="Group 189"/>
          <p:cNvGrpSpPr/>
          <p:nvPr/>
        </p:nvGrpSpPr>
        <p:grpSpPr>
          <a:xfrm>
            <a:off x="6325539" y="1379918"/>
            <a:ext cx="3747855" cy="3737742"/>
            <a:chOff x="0" y="0"/>
            <a:chExt cx="3747854" cy="3737740"/>
          </a:xfrm>
        </p:grpSpPr>
        <p:sp>
          <p:nvSpPr>
            <p:cNvPr id="187" name="Shape 187"/>
            <p:cNvSpPr/>
            <p:nvPr/>
          </p:nvSpPr>
          <p:spPr>
            <a:xfrm>
              <a:off x="-1" y="-1"/>
              <a:ext cx="3747856" cy="3737742"/>
            </a:xfrm>
            <a:prstGeom prst="ellipse">
              <a:avLst/>
            </a:prstGeom>
            <a:solidFill>
              <a:srgbClr val="15547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b="1" cap="all" sz="2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8" name="Shape 188"/>
            <p:cNvSpPr/>
            <p:nvPr/>
          </p:nvSpPr>
          <p:spPr>
            <a:xfrm>
              <a:off x="-1" y="649968"/>
              <a:ext cx="3747855" cy="24378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ctr"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На Upwork фрілансери заробляють</a:t>
              </a:r>
              <a:r>
                <a:t> </a:t>
              </a:r>
              <a:r>
                <a:t>більше $1 млрд </a:t>
              </a:r>
            </a:p>
            <a:p>
              <a:pPr algn="ctr"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на рік </a:t>
              </a:r>
            </a:p>
          </p:txBody>
        </p:sp>
      </p:grpSp>
      <p:grpSp>
        <p:nvGrpSpPr>
          <p:cNvPr id="192" name="Group 192"/>
          <p:cNvGrpSpPr/>
          <p:nvPr/>
        </p:nvGrpSpPr>
        <p:grpSpPr>
          <a:xfrm>
            <a:off x="3405480" y="5491455"/>
            <a:ext cx="3782151" cy="3737741"/>
            <a:chOff x="0" y="0"/>
            <a:chExt cx="3782150" cy="3737740"/>
          </a:xfrm>
        </p:grpSpPr>
        <p:sp>
          <p:nvSpPr>
            <p:cNvPr id="190" name="Shape 190"/>
            <p:cNvSpPr/>
            <p:nvPr/>
          </p:nvSpPr>
          <p:spPr>
            <a:xfrm>
              <a:off x="-1" y="-1"/>
              <a:ext cx="3747856" cy="3737742"/>
            </a:xfrm>
            <a:prstGeom prst="ellipse">
              <a:avLst/>
            </a:prstGeom>
            <a:solidFill>
              <a:srgbClr val="15547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b="1" cap="all" sz="2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91" name="Shape 191"/>
            <p:cNvSpPr/>
            <p:nvPr/>
          </p:nvSpPr>
          <p:spPr>
            <a:xfrm>
              <a:off x="-1" y="884915"/>
              <a:ext cx="3782152" cy="19679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ctr"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Україна — </a:t>
              </a:r>
            </a:p>
            <a:p>
              <a:pPr algn="ctr"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4й ринок у світі</a:t>
              </a:r>
              <a:r>
                <a:t> </a:t>
              </a:r>
              <a:r>
                <a:t>за</a:t>
              </a:r>
              <a:r>
                <a:t> </a:t>
              </a:r>
              <a:r>
                <a:t>обсягами</a:t>
              </a:r>
              <a:r>
                <a:t> </a:t>
              </a:r>
              <a:r>
                <a:t>заробітку фрілансерів</a:t>
              </a:r>
            </a:p>
          </p:txBody>
        </p:sp>
      </p:grpSp>
      <p:grpSp>
        <p:nvGrpSpPr>
          <p:cNvPr id="195" name="Group 195"/>
          <p:cNvGrpSpPr/>
          <p:nvPr/>
        </p:nvGrpSpPr>
        <p:grpSpPr>
          <a:xfrm>
            <a:off x="7981243" y="5491455"/>
            <a:ext cx="3796915" cy="3737741"/>
            <a:chOff x="0" y="0"/>
            <a:chExt cx="3796914" cy="3737740"/>
          </a:xfrm>
        </p:grpSpPr>
        <p:sp>
          <p:nvSpPr>
            <p:cNvPr id="193" name="Shape 193"/>
            <p:cNvSpPr/>
            <p:nvPr/>
          </p:nvSpPr>
          <p:spPr>
            <a:xfrm>
              <a:off x="-1" y="-1"/>
              <a:ext cx="3747856" cy="3737742"/>
            </a:xfrm>
            <a:prstGeom prst="ellipse">
              <a:avLst/>
            </a:prstGeom>
            <a:solidFill>
              <a:srgbClr val="15547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b="1" cap="all" sz="2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94" name="Shape 194"/>
            <p:cNvSpPr/>
            <p:nvPr/>
          </p:nvSpPr>
          <p:spPr>
            <a:xfrm>
              <a:off x="0" y="649966"/>
              <a:ext cx="3796914" cy="24378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ctr"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За 2014 </a:t>
              </a:r>
            </a:p>
            <a:p>
              <a:pPr algn="ctr"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рік обсяг українського</a:t>
              </a:r>
              <a:r>
                <a:t> </a:t>
              </a:r>
              <a:r>
                <a:t>ринку перевищив $60 млн</a:t>
              </a:r>
            </a:p>
          </p:txBody>
        </p:sp>
      </p:grpSp>
      <p:sp>
        <p:nvSpPr>
          <p:cNvPr id="196" name="Shape 196"/>
          <p:cNvSpPr/>
          <p:nvPr/>
        </p:nvSpPr>
        <p:spPr>
          <a:xfrm>
            <a:off x="395425" y="196614"/>
            <a:ext cx="11176003" cy="952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b="1" cap="all" spc="300" sz="6000">
                <a:solidFill>
                  <a:srgbClr val="15547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Ринок</a:t>
            </a:r>
          </a:p>
        </p:txBody>
      </p:sp>
    </p:spTree>
  </p:cSld>
  <p:clrMapOvr>
    <a:masterClrMapping/>
  </p:clrMapOvr>
  <p:transition xmlns:p14="http://schemas.microsoft.com/office/powerpoint/2010/main" spd="slow" advClick="1" p14:dur="12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395425" y="196614"/>
            <a:ext cx="11176003" cy="952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b="1" cap="all" spc="300" sz="6000">
                <a:solidFill>
                  <a:srgbClr val="15547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Прогноз</a:t>
            </a:r>
          </a:p>
        </p:txBody>
      </p:sp>
      <p:sp>
        <p:nvSpPr>
          <p:cNvPr id="199" name="Shape 199"/>
          <p:cNvSpPr/>
          <p:nvPr>
            <p:ph type="body" sz="quarter" idx="1"/>
          </p:nvPr>
        </p:nvSpPr>
        <p:spPr>
          <a:xfrm>
            <a:off x="5983425" y="7772283"/>
            <a:ext cx="6600043" cy="841257"/>
          </a:xfrm>
          <a:prstGeom prst="rect">
            <a:avLst/>
          </a:prstGeom>
        </p:spPr>
        <p:txBody>
          <a:bodyPr anchor="t"/>
          <a:lstStyle>
            <a:lvl1pPr defTabSz="496570">
              <a:lnSpc>
                <a:spcPct val="100000"/>
              </a:lnSpc>
              <a:spcBef>
                <a:spcPts val="2300"/>
              </a:spcBef>
              <a:defRPr cap="none" spc="0" sz="51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Експерти з Elance</a:t>
            </a:r>
          </a:p>
        </p:txBody>
      </p:sp>
      <p:pic>
        <p:nvPicPr>
          <p:cNvPr id="200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426" y="2058807"/>
            <a:ext cx="12193056" cy="5588485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Shape 201"/>
          <p:cNvSpPr/>
          <p:nvPr/>
        </p:nvSpPr>
        <p:spPr>
          <a:xfrm>
            <a:off x="878554" y="3266515"/>
            <a:ext cx="11226801" cy="2820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457200">
              <a:lnSpc>
                <a:spcPct val="120000"/>
              </a:lnSpc>
              <a:spcBef>
                <a:spcPts val="0"/>
              </a:spcBef>
              <a:defRPr b="1" cap="all" spc="99" sz="4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“до 2020 року фрілансери складуть 60% всього світового ринку праці, а обіг ринку віддаленої роботи досягне $46 млрд.”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type="body" idx="1"/>
          </p:nvPr>
        </p:nvSpPr>
        <p:spPr>
          <a:xfrm>
            <a:off x="395425" y="1862169"/>
            <a:ext cx="11574903" cy="6922790"/>
          </a:xfrm>
          <a:prstGeom prst="rect">
            <a:avLst/>
          </a:prstGeom>
        </p:spPr>
        <p:txBody>
          <a:bodyPr anchor="t"/>
          <a:lstStyle/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60000"/>
              <a:buFont typeface="Arial"/>
              <a:buChar char="►"/>
              <a:defRPr cap="none" spc="0" sz="4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Реклама в ІТ-спільнотах: dou.ua, habrahabr.ru, reddit.com</a:t>
            </a:r>
            <a:endParaRPr>
              <a:solidFill>
                <a:srgbClr val="FFFFFF"/>
              </a:solidFill>
            </a:endParaRP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60000"/>
              <a:buFont typeface="Arial"/>
              <a:buChar char="►"/>
              <a:defRPr cap="none" spc="0" sz="4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Цільова реклама в Google</a:t>
            </a:r>
            <a:endParaRPr>
              <a:solidFill>
                <a:srgbClr val="FFFFFF"/>
              </a:solidFill>
            </a:endParaRP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60000"/>
              <a:buFont typeface="Arial"/>
              <a:buChar char="►"/>
              <a:defRPr cap="none" spc="0" sz="4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Зниження відсотку сервісного податку відносно конкурентів</a:t>
            </a:r>
            <a:endParaRPr>
              <a:solidFill>
                <a:srgbClr val="FFFFFF"/>
              </a:solidFill>
            </a:endParaRP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60000"/>
              <a:buFont typeface="Arial"/>
              <a:buChar char="►"/>
              <a:defRPr cap="none" spc="0" sz="4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Безкоштовний додаток для пошуку партнерів у різних галузях</a:t>
            </a:r>
            <a:endParaRPr>
              <a:solidFill>
                <a:srgbClr val="FFFFFF"/>
              </a:solidFill>
            </a:endParaRP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60000"/>
              <a:buFont typeface="Arial"/>
              <a:buChar char="►"/>
              <a:defRPr cap="none" spc="0" sz="4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Пропозиція “Легкий старт”</a:t>
            </a:r>
          </a:p>
        </p:txBody>
      </p:sp>
      <p:sp>
        <p:nvSpPr>
          <p:cNvPr id="204" name="Shape 204"/>
          <p:cNvSpPr/>
          <p:nvPr/>
        </p:nvSpPr>
        <p:spPr>
          <a:xfrm>
            <a:off x="395425" y="196614"/>
            <a:ext cx="11176003" cy="952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b="1" cap="all" spc="300" sz="6000">
                <a:solidFill>
                  <a:srgbClr val="15547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маркетинг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222222"/>
      </a:lt1>
      <a:dk2>
        <a:srgbClr val="A7A7A7"/>
      </a:dk2>
      <a:lt2>
        <a:srgbClr val="535353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38787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222222"/>
            </a:solidFill>
            <a:effectLst/>
            <a:uFillTx/>
            <a:latin typeface="DIN Condensed"/>
            <a:ea typeface="DIN Condensed"/>
            <a:cs typeface="DIN Condensed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222222"/>
            </a:solidFill>
            <a:effectLst/>
            <a:uFillTx/>
            <a:latin typeface="DIN Condensed"/>
            <a:ea typeface="DIN Condensed"/>
            <a:cs typeface="DIN Condensed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38787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222222"/>
            </a:solidFill>
            <a:effectLst/>
            <a:uFillTx/>
            <a:latin typeface="DIN Condensed"/>
            <a:ea typeface="DIN Condensed"/>
            <a:cs typeface="DIN Condensed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222222"/>
            </a:solidFill>
            <a:effectLst/>
            <a:uFillTx/>
            <a:latin typeface="DIN Condensed"/>
            <a:ea typeface="DIN Condensed"/>
            <a:cs typeface="DIN Condensed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